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10" autoAdjust="0"/>
  </p:normalViewPr>
  <p:slideViewPr>
    <p:cSldViewPr snapToGrid="0" snapToObjects="1">
      <p:cViewPr varScale="1">
        <p:scale>
          <a:sx n="37" d="100"/>
          <a:sy n="37" d="100"/>
        </p:scale>
        <p:origin x="-112" y="-1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71AC5B35-F5B0-2045-95F1-A85FF48050A5}" type="datetimeFigureOut">
              <a:rPr lang="de-CH"/>
              <a:pPr/>
              <a:t>9/27/13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063E8C64-6066-1949-892A-3F8D74355982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7336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t="19025" r="111" b="21320"/>
          <a:stretch>
            <a:fillRect/>
          </a:stretch>
        </p:blipFill>
        <p:spPr bwMode="auto">
          <a:xfrm>
            <a:off x="323850" y="620713"/>
            <a:ext cx="8496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8496300" cy="1673412"/>
          </a:xfrm>
          <a:solidFill>
            <a:schemeClr val="accent4"/>
          </a:solidFill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128"/>
          </a:xfrm>
          <a:solidFill>
            <a:schemeClr val="accent4"/>
          </a:solidFill>
        </p:spPr>
        <p:txBody>
          <a:bodyPr lIns="144000" tIns="72000" anchor="t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533AC1-1B99-6349-8987-21A7CFA426CB}" type="datetime1">
              <a:rPr lang="de-DE"/>
              <a:pPr/>
              <a:t>9/27/13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FB8EA-DC52-B64E-8578-17DD351CAB2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5560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auftak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612000"/>
            <a:ext cx="8496300" cy="5616575"/>
          </a:xfrm>
          <a:solidFill>
            <a:schemeClr val="tx1"/>
          </a:solidFill>
        </p:spPr>
        <p:txBody>
          <a:bodyPr lIns="144000" tIns="450000" anchor="t"/>
          <a:lstStyle>
            <a:lvl1pPr>
              <a:lnSpc>
                <a:spcPct val="113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A136D0-117A-BA46-B383-00D9990CCC1B}" type="datetime1">
              <a:rPr lang="de-DE"/>
              <a:pPr/>
              <a:t>9/27/13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5A05D-6A7F-A140-94C6-A6C2946DA93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0292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solidFill>
            <a:schemeClr val="accent4"/>
          </a:solidFill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solidFill>
            <a:schemeClr val="accent4"/>
          </a:solidFill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2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069A89C-7E60-DB47-962D-386A2AE0B6CB}" type="datetime1">
              <a:rPr lang="de-DE"/>
              <a:pPr/>
              <a:t>9/27/13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B135AE9-E9E4-F84F-96DF-545747D6E54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9508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noFill/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3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10C38E5-3079-5040-B58D-B01B9D2AC666}" type="datetime1">
              <a:rPr lang="de-DE"/>
              <a:pPr/>
              <a:t>9/27/13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C4F0B04-1FE6-E242-8C33-13AA05E266E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4273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5"/>
          <p:cNvGrpSpPr/>
          <p:nvPr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4"/>
          </a:solidFill>
        </p:grpSpPr>
        <p:sp>
          <p:nvSpPr>
            <p:cNvPr id="5" name="Rechteck 16"/>
            <p:cNvSpPr/>
            <p:nvPr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6" name="Rechteck 17"/>
            <p:cNvSpPr/>
            <p:nvPr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7" name="Rechteck 18"/>
            <p:cNvSpPr/>
            <p:nvPr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pic>
          <p:nvPicPr>
            <p:cNvPr id="8" name="Bild 18" descr="g_eth_logo_kurz_neg_Schutzraum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4"/>
            <a:ext cx="8496299" cy="960809"/>
          </a:xfrm>
          <a:solidFill>
            <a:schemeClr val="bg1"/>
          </a:solidFill>
        </p:spPr>
        <p:txBody>
          <a:bodyPr lIns="144000" anchor="t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3028118"/>
      </p:ext>
    </p:extLst>
  </p:cSld>
  <p:clrMapOvr>
    <a:masterClrMapping/>
  </p:clrMapOvr>
  <p:transition xmlns:p14="http://schemas.microsoft.com/office/powerpoint/2010/main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2024064"/>
            <a:ext cx="8496300" cy="42100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85DCA6-DDE2-6841-9D33-68211C7356BE}" type="datetime1">
              <a:rPr lang="de-DE"/>
              <a:pPr/>
              <a:t>9/27/13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39C0D-D8C2-7648-A158-6BC35620012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4581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4104000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016" y="2024063"/>
            <a:ext cx="4104134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439E43-B898-6C46-AC78-552ED7D86528}" type="datetime1">
              <a:rPr lang="de-DE"/>
              <a:pPr/>
              <a:t>9/27/13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D127B-935A-2843-84B4-28B71F42BCA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711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42FE2A-254B-7F48-B92C-D5E5DD71DBF1}" type="datetime1">
              <a:rPr lang="de-DE"/>
              <a:pPr/>
              <a:t>9/27/13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9D2CC-EB13-2F41-BB06-9B2A325F961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853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560786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de-CH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5571440-1147-C642-9166-87737435177C}" type="datetime1">
              <a:rPr lang="de-DE"/>
              <a:pPr/>
              <a:t>9/27/13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69E16D0-803D-C14B-A0B1-B47B1D561AD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61844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uftak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23850" y="1565138"/>
            <a:ext cx="8496300" cy="4672150"/>
          </a:xfrm>
          <a:solidFill>
            <a:schemeClr val="tx1"/>
          </a:solidFill>
        </p:spPr>
        <p:txBody>
          <a:bodyPr lIns="144000" tIns="450000"/>
          <a:lstStyle>
            <a:lvl1pPr marL="0" indent="0">
              <a:lnSpc>
                <a:spcPct val="114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612000"/>
            <a:ext cx="8496300" cy="972000"/>
          </a:xfrm>
          <a:solidFill>
            <a:schemeClr val="tx1"/>
          </a:solidFill>
        </p:spPr>
        <p:txBody>
          <a:bodyPr/>
          <a:lstStyle>
            <a:lvl1pPr>
              <a:lnSpc>
                <a:spcPct val="10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F16A4E2-3EA1-2E4B-A570-1D501693E3F5}" type="datetime1">
              <a:rPr lang="de-DE"/>
              <a:pPr/>
              <a:t>9/27/13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0E3D00A-1ECC-9740-948E-C6EDD1AACDB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476719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emf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4"/>
          </a:solidFill>
        </p:grpSpPr>
        <p:sp>
          <p:nvSpPr>
            <p:cNvPr id="24" name="Rechteck 23"/>
            <p:cNvSpPr/>
            <p:nvPr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37500" y="6308725"/>
            <a:ext cx="612775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43D79CE3-3D09-1E45-A50C-AE7A2EB0FFF8}" type="datetime1">
              <a:rPr lang="de-DE"/>
              <a:pPr/>
              <a:t>9/27/13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5"/>
            <a:ext cx="3208338" cy="4683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26475" y="6308725"/>
            <a:ext cx="266700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538A5ADD-9496-7840-ADBF-EF8996A04FB8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03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2024063"/>
            <a:ext cx="84836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40400" tIns="0" rIns="144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31" name="Textfeld 15"/>
          <p:cNvSpPr txBox="1">
            <a:spLocks noChangeArrowheads="1"/>
          </p:cNvSpPr>
          <p:nvPr/>
        </p:nvSpPr>
        <p:spPr bwMode="auto">
          <a:xfrm>
            <a:off x="8559800" y="6300788"/>
            <a:ext cx="1063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CH" altLang="de-DE" sz="800" smtClean="0">
                <a:ea typeface="+mn-ea"/>
              </a:rPr>
              <a:t>|</a:t>
            </a:r>
          </a:p>
        </p:txBody>
      </p:sp>
      <p:sp>
        <p:nvSpPr>
          <p:cNvPr id="1032" name="Textfeld 17"/>
          <p:cNvSpPr txBox="1">
            <a:spLocks noChangeArrowheads="1"/>
          </p:cNvSpPr>
          <p:nvPr/>
        </p:nvSpPr>
        <p:spPr bwMode="auto">
          <a:xfrm>
            <a:off x="7834313" y="6300788"/>
            <a:ext cx="1063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CH" altLang="de-DE" sz="800" smtClean="0">
                <a:ea typeface="+mn-ea"/>
              </a:rPr>
              <a:t>|</a:t>
            </a:r>
          </a:p>
        </p:txBody>
      </p:sp>
      <p:sp>
        <p:nvSpPr>
          <p:cNvPr id="1033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620713"/>
            <a:ext cx="8496300" cy="971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40400" tIns="0" rIns="144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34" name="Textfeld 6"/>
          <p:cNvSpPr txBox="1">
            <a:spLocks noChangeArrowheads="1"/>
          </p:cNvSpPr>
          <p:nvPr/>
        </p:nvSpPr>
        <p:spPr bwMode="auto">
          <a:xfrm>
            <a:off x="323850" y="6308725"/>
            <a:ext cx="424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CH" altLang="de-DE" sz="800" smtClean="0">
              <a:ea typeface="+mn-ea"/>
            </a:endParaRPr>
          </a:p>
        </p:txBody>
      </p:sp>
      <p:pic>
        <p:nvPicPr>
          <p:cNvPr id="1035" name="Picture 12" descr="V:\Vorlagen\DGESS_ETH Logos\eth_dgess_logo_pos_500pxl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453188"/>
            <a:ext cx="715963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2" r:id="rId2"/>
    <p:sldLayoutId id="2147483683" r:id="rId3"/>
    <p:sldLayoutId id="2147483691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61950" indent="-361950" algn="l" rtl="0" eaLnBrk="1" fontAlgn="base" hangingPunct="1">
        <a:spcBef>
          <a:spcPts val="500"/>
        </a:spcBef>
        <a:spcAft>
          <a:spcPct val="0"/>
        </a:spcAft>
        <a:buClr>
          <a:srgbClr val="007A96"/>
        </a:buClr>
        <a:buFont typeface="Wingdings" charset="0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27063" indent="-265113" algn="l" rtl="0" eaLnBrk="1" fontAlgn="base" hangingPunct="1">
        <a:spcBef>
          <a:spcPts val="400"/>
        </a:spcBef>
        <a:spcAft>
          <a:spcPct val="0"/>
        </a:spcAft>
        <a:buClr>
          <a:srgbClr val="007A96"/>
        </a:buClr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93763" indent="-266700" algn="l" rtl="0" eaLnBrk="1" fontAlgn="base" hangingPunct="1">
        <a:spcBef>
          <a:spcPts val="400"/>
        </a:spcBef>
        <a:spcAft>
          <a:spcPct val="0"/>
        </a:spcAft>
        <a:buClr>
          <a:srgbClr val="007A96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77913" indent="-177800" algn="l" rtl="0" eaLnBrk="1" fontAlgn="base" hangingPunct="1">
        <a:spcBef>
          <a:spcPts val="400"/>
        </a:spcBef>
        <a:spcAft>
          <a:spcPct val="0"/>
        </a:spcAft>
        <a:buClr>
          <a:srgbClr val="007A96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62063" indent="-184150" algn="l" rtl="0" eaLnBrk="1" fontAlgn="base" hangingPunct="1">
        <a:spcBef>
          <a:spcPts val="400"/>
        </a:spcBef>
        <a:spcAft>
          <a:spcPct val="0"/>
        </a:spcAft>
        <a:buClr>
          <a:srgbClr val="007A96"/>
        </a:buClr>
        <a:buFont typeface="Wingdings" charset="0"/>
        <a:buChar char="§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23850" y="4564063"/>
            <a:ext cx="8496300" cy="1673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endParaRPr lang="de-CH">
              <a:ea typeface="+mn-ea"/>
            </a:endParaRPr>
          </a:p>
        </p:txBody>
      </p:sp>
      <p:sp>
        <p:nvSpPr>
          <p:cNvPr id="4099" name="Datumsplatzhalter 2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ADD9149-B67D-7041-9577-AD319BBC9A6C}" type="datetime1">
              <a:rPr lang="de-DE"/>
              <a:pPr eaLnBrk="1" hangingPunct="1"/>
              <a:t>9/27/13</a:t>
            </a:fld>
            <a:endParaRPr lang="de-DE"/>
          </a:p>
        </p:txBody>
      </p:sp>
      <p:sp>
        <p:nvSpPr>
          <p:cNvPr id="4100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mtClean="0"/>
              <a:t>((Vorname Nachname))</a:t>
            </a:r>
          </a:p>
        </p:txBody>
      </p:sp>
      <p:sp>
        <p:nvSpPr>
          <p:cNvPr id="4101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29A4D7A-BE7F-5947-BAD0-192EC7BD946A}" type="slidenum">
              <a:rPr lang="de-DE"/>
              <a:pPr eaLnBrk="1" hangingPunct="1"/>
              <a:t>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de-CH" dirty="0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323850" y="612775"/>
            <a:ext cx="8496300" cy="5616575"/>
          </a:xfrm>
        </p:spPr>
        <p:txBody>
          <a:bodyPr/>
          <a:lstStyle/>
          <a:p>
            <a:endParaRPr lang="de-CH">
              <a:latin typeface="Arial" charset="0"/>
            </a:endParaRPr>
          </a:p>
        </p:txBody>
      </p:sp>
      <p:sp>
        <p:nvSpPr>
          <p:cNvPr id="13315" name="Datumsplatzhalter 2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1FF3C42-DB40-FE44-B3E0-E2783901694C}" type="datetime1">
              <a:rPr lang="de-DE"/>
              <a:pPr eaLnBrk="1" hangingPunct="1"/>
              <a:t>9/27/13</a:t>
            </a:fld>
            <a:endParaRPr lang="de-DE"/>
          </a:p>
        </p:txBody>
      </p:sp>
      <p:sp>
        <p:nvSpPr>
          <p:cNvPr id="1331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/>
              <a:t>((Vorname Nachname))</a:t>
            </a:r>
          </a:p>
        </p:txBody>
      </p:sp>
      <p:sp>
        <p:nvSpPr>
          <p:cNvPr id="1331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12FE8A8-3B08-4A47-9A15-3E26FF9AFE2F}" type="slidenum">
              <a:rPr lang="de-DE"/>
              <a:pPr eaLnBrk="1" hangingPunct="1"/>
              <a:t>10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2825"/>
            <a:ext cx="8496300" cy="10144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de-CH">
              <a:ea typeface="+mj-ea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10250"/>
            <a:ext cx="8496300" cy="427038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endParaRPr lang="de-CH">
              <a:ea typeface="+mn-ea"/>
            </a:endParaRPr>
          </a:p>
        </p:txBody>
      </p:sp>
      <p:sp>
        <p:nvSpPr>
          <p:cNvPr id="5124" name="Datumsplatzhalter 3"/>
          <p:cNvSpPr>
            <a:spLocks noGrp="1"/>
          </p:cNvSpPr>
          <p:nvPr>
            <p:ph type="dt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EAED88-F21A-3345-901F-B67CC9D5C32C}" type="datetime1">
              <a:rPr lang="de-DE"/>
              <a:pPr eaLnBrk="1" hangingPunct="1"/>
              <a:t>9/27/13</a:t>
            </a:fld>
            <a:endParaRPr lang="de-DE"/>
          </a:p>
        </p:txBody>
      </p:sp>
      <p:sp>
        <p:nvSpPr>
          <p:cNvPr id="5125" name="Fußzeilenplatzhalter 4"/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/>
              <a:t>((Vorname Nachname))</a:t>
            </a:r>
          </a:p>
        </p:txBody>
      </p:sp>
      <p:sp>
        <p:nvSpPr>
          <p:cNvPr id="5126" name="Foliennummernplatzhalter 5"/>
          <p:cNvSpPr>
            <a:spLocks noGrp="1"/>
          </p:cNvSpPr>
          <p:nvPr>
            <p:ph type="sldNum" sz="quarter" idx="16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393595-1BBF-6A4A-B2AA-A5AC51B13178}" type="slidenum">
              <a:rPr lang="de-DE"/>
              <a:pPr eaLnBrk="1" hangingPunct="1"/>
              <a:t>2</a:t>
            </a:fld>
            <a:endParaRPr lang="de-DE"/>
          </a:p>
        </p:txBody>
      </p:sp>
      <p:sp>
        <p:nvSpPr>
          <p:cNvPr id="5127" name="Bildplatzhalter 6"/>
          <p:cNvSpPr>
            <a:spLocks noGrp="1" noTextEdit="1"/>
          </p:cNvSpPr>
          <p:nvPr>
            <p:ph type="pic" sz="quarter" idx="13"/>
          </p:nvPr>
        </p:nvSpPr>
        <p:spPr>
          <a:xfrm>
            <a:off x="323850" y="620713"/>
            <a:ext cx="8496300" cy="4205287"/>
          </a:xfrm>
        </p:spPr>
      </p:sp>
    </p:spTree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>
          <a:xfrm>
            <a:off x="323850" y="4822825"/>
            <a:ext cx="8496300" cy="101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CH">
              <a:latin typeface="Arial" charset="0"/>
            </a:endParaRPr>
          </a:p>
        </p:txBody>
      </p:sp>
      <p:sp>
        <p:nvSpPr>
          <p:cNvPr id="6147" name="Untertitel 2"/>
          <p:cNvSpPr>
            <a:spLocks noGrp="1"/>
          </p:cNvSpPr>
          <p:nvPr>
            <p:ph type="subTitle" idx="1"/>
          </p:nvPr>
        </p:nvSpPr>
        <p:spPr>
          <a:xfrm>
            <a:off x="323850" y="5810250"/>
            <a:ext cx="8496300" cy="427038"/>
          </a:xfrm>
        </p:spPr>
        <p:txBody>
          <a:bodyPr/>
          <a:lstStyle/>
          <a:p>
            <a:endParaRPr lang="de-CH">
              <a:latin typeface="Arial" charset="0"/>
            </a:endParaRPr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EC92152-2963-DC44-BE28-1FCE094DD141}" type="datetime1">
              <a:rPr lang="de-DE"/>
              <a:pPr eaLnBrk="1" hangingPunct="1"/>
              <a:t>9/27/13</a:t>
            </a:fld>
            <a:endParaRPr lang="de-DE"/>
          </a:p>
        </p:txBody>
      </p:sp>
      <p:sp>
        <p:nvSpPr>
          <p:cNvPr id="6149" name="Fußzeilenplatzhalter 4"/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/>
              <a:t>((Vorname Nachname))</a:t>
            </a:r>
          </a:p>
        </p:txBody>
      </p:sp>
      <p:sp>
        <p:nvSpPr>
          <p:cNvPr id="6150" name="Foliennummernplatzhalter 5"/>
          <p:cNvSpPr>
            <a:spLocks noGrp="1"/>
          </p:cNvSpPr>
          <p:nvPr>
            <p:ph type="sldNum" sz="quarter" idx="16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D8D4DB6-D724-9A43-99AC-B66EE2D4EEF1}" type="slidenum">
              <a:rPr lang="de-DE"/>
              <a:pPr eaLnBrk="1" hangingPunct="1"/>
              <a:t>3</a:t>
            </a:fld>
            <a:endParaRPr lang="de-DE"/>
          </a:p>
        </p:txBody>
      </p:sp>
      <p:sp>
        <p:nvSpPr>
          <p:cNvPr id="6151" name="Bildplatzhalter 6"/>
          <p:cNvSpPr>
            <a:spLocks noGrp="1" noTextEdit="1"/>
          </p:cNvSpPr>
          <p:nvPr>
            <p:ph type="pic" sz="quarter" idx="13"/>
          </p:nvPr>
        </p:nvSpPr>
        <p:spPr>
          <a:xfrm>
            <a:off x="323850" y="620713"/>
            <a:ext cx="8496300" cy="4205287"/>
          </a:xfrm>
        </p:spPr>
      </p:sp>
    </p:spTree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Untertitel 1"/>
          <p:cNvSpPr>
            <a:spLocks noGrp="1"/>
          </p:cNvSpPr>
          <p:nvPr>
            <p:ph type="subTitle" idx="1"/>
          </p:nvPr>
        </p:nvSpPr>
        <p:spPr>
          <a:xfrm>
            <a:off x="323850" y="620713"/>
            <a:ext cx="8496300" cy="465137"/>
          </a:xfrm>
        </p:spPr>
        <p:txBody>
          <a:bodyPr/>
          <a:lstStyle/>
          <a:p>
            <a:endParaRPr lang="de-CH">
              <a:latin typeface="Arial" charset="0"/>
            </a:endParaRPr>
          </a:p>
        </p:txBody>
      </p:sp>
      <p:sp>
        <p:nvSpPr>
          <p:cNvPr id="7171" name="Titel 2"/>
          <p:cNvSpPr>
            <a:spLocks noGrp="1"/>
          </p:cNvSpPr>
          <p:nvPr>
            <p:ph type="ctrTitle"/>
          </p:nvPr>
        </p:nvSpPr>
        <p:spPr>
          <a:xfrm>
            <a:off x="323850" y="1063625"/>
            <a:ext cx="8496300" cy="960438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de-CH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"/>
          <p:cNvSpPr>
            <a:spLocks noGrp="1"/>
          </p:cNvSpPr>
          <p:nvPr>
            <p:ph idx="1"/>
          </p:nvPr>
        </p:nvSpPr>
        <p:spPr>
          <a:xfrm>
            <a:off x="323850" y="2024063"/>
            <a:ext cx="8496300" cy="4210050"/>
          </a:xfrm>
        </p:spPr>
        <p:txBody>
          <a:bodyPr/>
          <a:lstStyle/>
          <a:p>
            <a:endParaRPr lang="de-CH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E5464E-5503-2449-9DD6-7EBA9916FC72}" type="datetime1">
              <a:rPr lang="de-DE"/>
              <a:pPr eaLnBrk="1" hangingPunct="1"/>
              <a:t>9/27/13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/>
              <a:t>((Vorname Nachname))</a:t>
            </a:r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5</a:t>
            </a:fld>
            <a:endParaRPr lang="de-DE"/>
          </a:p>
        </p:txBody>
      </p:sp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nhaltsplatzhalter 1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4103688" cy="4213225"/>
          </a:xfrm>
        </p:spPr>
        <p:txBody>
          <a:bodyPr/>
          <a:lstStyle/>
          <a:p>
            <a:endParaRPr lang="de-CH">
              <a:latin typeface="Arial" charset="0"/>
            </a:endParaRPr>
          </a:p>
        </p:txBody>
      </p:sp>
      <p:sp>
        <p:nvSpPr>
          <p:cNvPr id="9219" name="Inhaltsplatzhalter 2"/>
          <p:cNvSpPr>
            <a:spLocks noGrp="1"/>
          </p:cNvSpPr>
          <p:nvPr>
            <p:ph sz="half" idx="2"/>
          </p:nvPr>
        </p:nvSpPr>
        <p:spPr>
          <a:xfrm>
            <a:off x="4716463" y="2024063"/>
            <a:ext cx="4103687" cy="4213225"/>
          </a:xfrm>
        </p:spPr>
        <p:txBody>
          <a:bodyPr/>
          <a:lstStyle/>
          <a:p>
            <a:endParaRPr lang="de-CH">
              <a:latin typeface="Arial" charset="0"/>
            </a:endParaRPr>
          </a:p>
        </p:txBody>
      </p:sp>
      <p:sp>
        <p:nvSpPr>
          <p:cNvPr id="9220" name="Datumsplatzhalt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F00EC72-3122-134F-A4AF-9C7A24563AB1}" type="datetime1">
              <a:rPr lang="de-DE"/>
              <a:pPr eaLnBrk="1" hangingPunct="1"/>
              <a:t>9/27/13</a:t>
            </a:fld>
            <a:endParaRPr lang="de-DE"/>
          </a:p>
        </p:txBody>
      </p:sp>
      <p:sp>
        <p:nvSpPr>
          <p:cNvPr id="9221" name="Fußzeilenplatzhalt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/>
              <a:t>((Vorname Nachname))</a:t>
            </a:r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7D4C61-40D9-D040-88DB-0D2C3F5578F1}" type="slidenum">
              <a:rPr lang="de-DE"/>
              <a:pPr eaLnBrk="1" hangingPunct="1"/>
              <a:t>6</a:t>
            </a:fld>
            <a:endParaRPr lang="de-DE"/>
          </a:p>
        </p:txBody>
      </p:sp>
      <p:sp>
        <p:nvSpPr>
          <p:cNvPr id="9223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umsplatzhalt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A60AFC1-600F-5A41-878B-2784210268A2}" type="datetime1">
              <a:rPr lang="de-DE"/>
              <a:pPr eaLnBrk="1" hangingPunct="1"/>
              <a:t>9/27/13</a:t>
            </a:fld>
            <a:endParaRPr lang="de-DE"/>
          </a:p>
        </p:txBody>
      </p:sp>
      <p:sp>
        <p:nvSpPr>
          <p:cNvPr id="10243" name="Fußzeilenplatzhalter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/>
              <a:t>((Vorname Nachname))</a:t>
            </a:r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52A548-0BA1-D948-BFE1-617B13FE17FB}" type="slidenum">
              <a:rPr lang="de-DE"/>
              <a:pPr eaLnBrk="1" hangingPunct="1"/>
              <a:t>7</a:t>
            </a:fld>
            <a:endParaRPr lang="de-DE"/>
          </a:p>
        </p:txBody>
      </p:sp>
      <p:sp>
        <p:nvSpPr>
          <p:cNvPr id="1024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umsplatzhalter 1"/>
          <p:cNvSpPr>
            <a:spLocks noGrp="1"/>
          </p:cNvSpPr>
          <p:nvPr>
            <p:ph type="dt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DE23A0C-A799-E746-8DC1-C29ED98A81B5}" type="datetime1">
              <a:rPr lang="de-DE"/>
              <a:pPr eaLnBrk="1" hangingPunct="1"/>
              <a:t>9/27/13</a:t>
            </a:fld>
            <a:endParaRPr lang="de-DE"/>
          </a:p>
        </p:txBody>
      </p:sp>
      <p:sp>
        <p:nvSpPr>
          <p:cNvPr id="11267" name="Fußzeilenplatzhalter 2"/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/>
              <a:t>((Vorname Nachname))</a:t>
            </a: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6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CFACFD3-9C3F-A845-8636-0CC93335DE5C}" type="slidenum">
              <a:rPr lang="de-DE"/>
              <a:pPr eaLnBrk="1" hangingPunct="1"/>
              <a:t>8</a:t>
            </a:fld>
            <a:endParaRPr lang="de-DE"/>
          </a:p>
        </p:txBody>
      </p:sp>
      <p:sp>
        <p:nvSpPr>
          <p:cNvPr id="11269" name="Bildplatzhalter 4"/>
          <p:cNvSpPr>
            <a:spLocks noGrp="1" noTextEdit="1"/>
          </p:cNvSpPr>
          <p:nvPr>
            <p:ph type="pic" sz="quarter" idx="13"/>
          </p:nvPr>
        </p:nvSpPr>
        <p:spPr>
          <a:xfrm>
            <a:off x="323850" y="620713"/>
            <a:ext cx="8496300" cy="5608637"/>
          </a:xfrm>
        </p:spPr>
      </p:sp>
    </p:spTree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umsplatzhalter 1"/>
          <p:cNvSpPr>
            <a:spLocks noGrp="1"/>
          </p:cNvSpPr>
          <p:nvPr>
            <p:ph type="dt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23C0B4-D684-5F4D-905C-B2BE6A9748B0}" type="datetime1">
              <a:rPr lang="de-DE"/>
              <a:pPr eaLnBrk="1" hangingPunct="1"/>
              <a:t>9/27/13</a:t>
            </a:fld>
            <a:endParaRPr lang="de-DE"/>
          </a:p>
        </p:txBody>
      </p:sp>
      <p:sp>
        <p:nvSpPr>
          <p:cNvPr id="12291" name="Fußzeilenplatzhalter 2"/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/>
              <a:t>((Vorname Nachname))</a:t>
            </a:r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16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E737AA4-597B-1443-BB3A-3FD163710EC4}" type="slidenum">
              <a:rPr lang="de-DE"/>
              <a:pPr eaLnBrk="1" hangingPunct="1"/>
              <a:t>9</a:t>
            </a:fld>
            <a:endParaRPr lang="de-DE"/>
          </a:p>
        </p:txBody>
      </p:sp>
      <p:sp>
        <p:nvSpPr>
          <p:cNvPr id="12293" name="Inhaltsplatzhalter 4"/>
          <p:cNvSpPr>
            <a:spLocks noGrp="1"/>
          </p:cNvSpPr>
          <p:nvPr>
            <p:ph sz="quarter" idx="13"/>
          </p:nvPr>
        </p:nvSpPr>
        <p:spPr>
          <a:xfrm>
            <a:off x="323850" y="1565275"/>
            <a:ext cx="8496300" cy="4672013"/>
          </a:xfrm>
        </p:spPr>
        <p:txBody>
          <a:bodyPr/>
          <a:lstStyle/>
          <a:p>
            <a:endParaRPr lang="de-CH">
              <a:latin typeface="Arial" charset="0"/>
            </a:endParaRPr>
          </a:p>
        </p:txBody>
      </p:sp>
      <p:sp>
        <p:nvSpPr>
          <p:cNvPr id="12294" name="Titel 5"/>
          <p:cNvSpPr>
            <a:spLocks noGrp="1"/>
          </p:cNvSpPr>
          <p:nvPr>
            <p:ph type="title"/>
          </p:nvPr>
        </p:nvSpPr>
        <p:spPr>
          <a:xfrm>
            <a:off x="323850" y="612775"/>
            <a:ext cx="8496300" cy="971550"/>
          </a:xfrm>
        </p:spPr>
        <p:txBody>
          <a:bodyPr/>
          <a:lstStyle/>
          <a:p>
            <a:endParaRPr lang="de-CH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Presentation_D-GESS">
  <a:themeElements>
    <a:clrScheme name="ETH Zuerich - Fachwelt">
      <a:dk1>
        <a:sysClr val="windowText" lastClr="000000"/>
      </a:dk1>
      <a:lt1>
        <a:sysClr val="window" lastClr="FFFFFF"/>
      </a:lt1>
      <a:dk2>
        <a:srgbClr val="72791C"/>
      </a:dk2>
      <a:lt2>
        <a:srgbClr val="1269B0"/>
      </a:lt2>
      <a:accent1>
        <a:srgbClr val="91056A"/>
      </a:accent1>
      <a:accent2>
        <a:srgbClr val="6F6F64"/>
      </a:accent2>
      <a:accent3>
        <a:srgbClr val="A8322D"/>
      </a:accent3>
      <a:accent4>
        <a:srgbClr val="007A96"/>
      </a:accent4>
      <a:accent5>
        <a:srgbClr val="956013"/>
      </a:accent5>
      <a:accent6>
        <a:srgbClr val="FFFFFF"/>
      </a:accent6>
      <a:hlink>
        <a:srgbClr val="1269B0"/>
      </a:hlink>
      <a:folHlink>
        <a:srgbClr val="8CB63C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DFA35ADEB9634DBAC661C8911DB1E2" ma:contentTypeVersion="0" ma:contentTypeDescription="Ein neues Dokument erstellen." ma:contentTypeScope="" ma:versionID="263c0e8807f5d6dc8ff3624c3fc923e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682D22-8725-4CAF-A027-1DDFA92EDC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E879CF0-4BA3-4CD6-BAFF-A56651A25D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Presentation_D-GESS.pot</Template>
  <TotalTime>0</TotalTime>
  <Words>72</Words>
  <Application>Microsoft Macintosh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Wingdings</vt:lpstr>
      <vt:lpstr>Calibri</vt:lpstr>
      <vt:lpstr>Presentation_D-GESS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ETH Zuerich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Tina Cecconi</dc:creator>
  <cp:lastModifiedBy>Dirk Helbing</cp:lastModifiedBy>
  <cp:revision>1</cp:revision>
  <cp:lastPrinted>2013-06-08T11:22:51Z</cp:lastPrinted>
  <dcterms:created xsi:type="dcterms:W3CDTF">2013-09-17T13:32:17Z</dcterms:created>
  <dcterms:modified xsi:type="dcterms:W3CDTF">2013-09-27T13:05:58Z</dcterms:modified>
</cp:coreProperties>
</file>